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754" y="10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and, Arvid" userId="7d1ec042-b532-4721-85d5-550d9ece0639" providerId="ADAL" clId="{1D197C5F-EA42-4217-B055-41D71EF5A940}"/>
    <pc:docChg chg="delSld">
      <pc:chgData name="Strand, Arvid" userId="7d1ec042-b532-4721-85d5-550d9ece0639" providerId="ADAL" clId="{1D197C5F-EA42-4217-B055-41D71EF5A940}" dt="2026-09-16T06:44:18.299" v="4" actId="47"/>
      <pc:docMkLst>
        <pc:docMk/>
      </pc:docMkLst>
      <pc:sldChg chg="del">
        <pc:chgData name="Strand, Arvid" userId="7d1ec042-b532-4721-85d5-550d9ece0639" providerId="ADAL" clId="{1D197C5F-EA42-4217-B055-41D71EF5A940}" dt="2026-09-16T06:43:46.836" v="0" actId="47"/>
        <pc:sldMkLst>
          <pc:docMk/>
          <pc:sldMk cId="0" sldId="257"/>
        </pc:sldMkLst>
      </pc:sldChg>
      <pc:sldChg chg="del">
        <pc:chgData name="Strand, Arvid" userId="7d1ec042-b532-4721-85d5-550d9ece0639" providerId="ADAL" clId="{1D197C5F-EA42-4217-B055-41D71EF5A940}" dt="2026-09-16T06:44:08.156" v="1" actId="47"/>
        <pc:sldMkLst>
          <pc:docMk/>
          <pc:sldMk cId="0" sldId="264"/>
        </pc:sldMkLst>
      </pc:sldChg>
      <pc:sldChg chg="del">
        <pc:chgData name="Strand, Arvid" userId="7d1ec042-b532-4721-85d5-550d9ece0639" providerId="ADAL" clId="{1D197C5F-EA42-4217-B055-41D71EF5A940}" dt="2026-09-16T06:44:11.475" v="2" actId="47"/>
        <pc:sldMkLst>
          <pc:docMk/>
          <pc:sldMk cId="0" sldId="265"/>
        </pc:sldMkLst>
      </pc:sldChg>
      <pc:sldChg chg="del">
        <pc:chgData name="Strand, Arvid" userId="7d1ec042-b532-4721-85d5-550d9ece0639" providerId="ADAL" clId="{1D197C5F-EA42-4217-B055-41D71EF5A940}" dt="2026-09-16T06:44:13.758" v="3" actId="47"/>
        <pc:sldMkLst>
          <pc:docMk/>
          <pc:sldMk cId="0" sldId="266"/>
        </pc:sldMkLst>
      </pc:sldChg>
      <pc:sldChg chg="del">
        <pc:chgData name="Strand, Arvid" userId="7d1ec042-b532-4721-85d5-550d9ece0639" providerId="ADAL" clId="{1D197C5F-EA42-4217-B055-41D71EF5A940}" dt="2026-09-16T06:44:18.299" v="4" actId="47"/>
        <pc:sldMkLst>
          <pc:docMk/>
          <pc:sldMk cId="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09b48d03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09b48d03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09b5f558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09b5f558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09b48403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09b48403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09b5f55834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09b5f55834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09b5f5583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09b5f5583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09b48d038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09b48d038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Felles foreldremøte 2026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no"/>
              <a:t>Fra ledelsen på alle foreldremøter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7134"/>
              <a:t>Skolens øverste mål: “Alle våre elever skal fullføre 1. år på VGS”</a:t>
            </a:r>
            <a:endParaRPr sz="713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          </a:t>
            </a:r>
            <a:endParaRPr sz="513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          *  Fagnivå - “Dialog om læring”  Elevene er fornøyd med arbeidsmåtene i fagene. </a:t>
            </a:r>
            <a:endParaRPr sz="513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          *  Holdning - “sånn er livet”.   Litt opp og ned. Fravær en dag for besøk hos tannlegen?  5 % fravær.</a:t>
            </a:r>
            <a:endParaRPr sz="5134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*  Fysisk og psykisk helse - bra med aktive barn: også på turdager.  Bondesterk. </a:t>
            </a:r>
            <a:endParaRPr sz="5134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* Leseutvikling - hele Høle leser, mengdetrening.  </a:t>
            </a:r>
            <a:endParaRPr sz="5134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* Et trygt og godt klassemiljø, fellesskap på tvers av klasser, fellesaktiviteter synest sentrale i å skape og </a:t>
            </a:r>
            <a:endParaRPr sz="5134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134"/>
              <a:t>          opprettholde gode miljø.</a:t>
            </a:r>
            <a:endParaRPr sz="5134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                                          </a:t>
            </a:r>
            <a:r>
              <a:rPr lang="no" sz="3000"/>
              <a:t>   Av de som ikke når målet, så er noen pga karakter 1 og noen  pga fravær. </a:t>
            </a:r>
            <a:endParaRPr sz="30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667"/>
              <a:buFont typeface="Arial"/>
              <a:buNone/>
            </a:pPr>
            <a:r>
              <a:rPr lang="no" sz="3000"/>
              <a:t>     I gjennomsnitt har våre elever ca 5  % fravær  på grunnskolen og  ca 4 % på VGS.  </a:t>
            </a:r>
            <a:endParaRPr sz="30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667"/>
              <a:buFont typeface="Arial"/>
              <a:buNone/>
            </a:pPr>
            <a:r>
              <a:rPr lang="no" sz="3000"/>
              <a:t>                  Tips: møte i gym på VGS fordi om du har forstuet foten = du får ikke fravær. </a:t>
            </a:r>
            <a:endParaRPr sz="30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no"/>
              <a:t>Fra ledelsen på alle foreldremøter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  Nytt for skoleåret: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Endring i læreplaner for matematikk: mer regning.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Redusert skjermbruk: “skolen skal både beskytte elevene mot uvettig skjermbruk og faktisk forberede dem på en verden der skjermbruk er det normale." </a:t>
            </a:r>
            <a:r>
              <a:rPr lang="no" sz="900"/>
              <a:t>(Fra NOU 2026-10 “Fellesskolen” - bærebjelken i fremtidens samfunn)</a:t>
            </a:r>
            <a:endParaRPr sz="9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Trolig lovendring: 16 års grense for sosiale medier. 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Fra ledelsen på alle foreldremøter</a:t>
            </a: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Nytt på skulen: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Uværskur for ungdomstrinnet.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Akebakke v/Høle Idrettslag.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Nymalt skule.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Solceller ok.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FAU - avhenging av foreldrearbeidsutvalget til å representere foreldre, sikre og bidra. Gjennomføre valg av klassekontakter, disse kan igjen bli til representanter i FAU. 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mener elevene at vi på skolen kan forvente av dem? </a:t>
            </a: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Faglig: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Møter presis og forberedt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Gjør så godt jeg kan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Prøver selv om ting er utfordrende og ikke gir opp med en gang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Er en god læringsvenn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Følger med på det de voksne sier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Gjør leksene sine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Holder frister ved innlevering</a:t>
            </a: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mener elevene at skolen kan forvente av dem? </a:t>
            </a: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Sosialt: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Er en god klassevenn/skolevenn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Følger skolereglene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Kommenterer ikke det andre gjør/sier unødig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 stygt språk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Ikke avbryte eller forstyrre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Viser respekt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Inkludere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Samarbeide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 går Høle Barne - og ungdomsskule i årene fremover?</a:t>
            </a: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/>
              <a:t>Elevtallet vil ligge mellom 90-100.</a:t>
            </a:r>
            <a:endParaRPr u="sng"/>
          </a:p>
          <a:p>
            <a:pPr marL="457200" lvl="0" indent="-291465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Vil neste generasjon foreldre ønske å bo på bygda?  Ønsker de å bruke skolen? </a:t>
            </a:r>
            <a:endParaRPr/>
          </a:p>
          <a:p>
            <a:pPr marL="457200" lvl="0" indent="-291465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Vil elevene trives i små klasser?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u="sng"/>
              <a:t>Fagtilbudet til elevene og ansatte avgjøres av politiske vedtak gjennom:</a:t>
            </a:r>
            <a:endParaRPr u="sng"/>
          </a:p>
          <a:p>
            <a:pPr marL="457200" lvl="0" indent="-291465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Måten skolen finansieres på.  I dag per klasse = den best tenkelige for oss.</a:t>
            </a:r>
            <a:endParaRPr/>
          </a:p>
          <a:p>
            <a:pPr marL="457200" lvl="0" indent="-291465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Pågående utredning av fremtidig barnehage og skolestruktur opp mot økonomi, pedagogisk kvalitet, reisevei, tilgjengelighet og samfunnsmessige konsekvenser -  Enhetsskolen under press rf PISA tall.</a:t>
            </a:r>
            <a:r>
              <a:rPr lang="no" sz="1100" b="1">
                <a:solidFill>
                  <a:schemeClr val="dk1"/>
                </a:solidFill>
              </a:rPr>
              <a:t>·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u="sng"/>
              <a:t>Kvaliteten på undervisning:</a:t>
            </a:r>
            <a:endParaRPr u="sng"/>
          </a:p>
          <a:p>
            <a:pPr marL="457200" lvl="0" indent="-291465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Vil neste generasjon lærere ønske å jobbe på en liten skole med reisetid?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u="sng"/>
              <a:t>Kvaliteteten på skolebygget:</a:t>
            </a:r>
            <a:endParaRPr u="sng"/>
          </a:p>
          <a:p>
            <a:pPr marL="457200" lvl="0" indent="-291465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Vil Sandnes Eiendom fortsatt vedlikeholde og utvikle skolen?</a:t>
            </a:r>
            <a:endParaRPr/>
          </a:p>
          <a:p>
            <a:pPr marL="457200" lvl="0" indent="-291465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"/>
              <a:t>Vil elevene fortsatt ta vare på bygg og inventar?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Skjermfremvisning (16:9)</PresentationFormat>
  <Paragraphs>65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Simple Light</vt:lpstr>
      <vt:lpstr>Felles foreldremøte 2026</vt:lpstr>
      <vt:lpstr>Fra ledelsen på alle foreldremøter</vt:lpstr>
      <vt:lpstr>Fra ledelsen på alle foreldremøter</vt:lpstr>
      <vt:lpstr>Fra ledelsen på alle foreldremøter</vt:lpstr>
      <vt:lpstr>Hva mener elevene at vi på skolen kan forvente av dem? </vt:lpstr>
      <vt:lpstr>Hva mener elevene at skolen kan forvente av dem? </vt:lpstr>
      <vt:lpstr>Hvor går Høle Barne - og ungdomsskule i årene fremover?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Strand, Arvid</cp:lastModifiedBy>
  <cp:revision>1</cp:revision>
  <dcterms:modified xsi:type="dcterms:W3CDTF">2026-09-16T06:44:18Z</dcterms:modified>
</cp:coreProperties>
</file>